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4" r:id="rId4"/>
    <p:sldId id="257" r:id="rId5"/>
    <p:sldId id="259" r:id="rId6"/>
    <p:sldId id="260" r:id="rId7"/>
    <p:sldId id="261" r:id="rId8"/>
    <p:sldId id="284" r:id="rId9"/>
    <p:sldId id="262" r:id="rId10"/>
    <p:sldId id="263" r:id="rId11"/>
    <p:sldId id="285" r:id="rId12"/>
    <p:sldId id="286" r:id="rId13"/>
    <p:sldId id="287" r:id="rId14"/>
    <p:sldId id="288" r:id="rId15"/>
    <p:sldId id="267" r:id="rId16"/>
    <p:sldId id="266" r:id="rId17"/>
    <p:sldId id="268" r:id="rId18"/>
    <p:sldId id="289" r:id="rId19"/>
    <p:sldId id="269" r:id="rId20"/>
    <p:sldId id="290" r:id="rId21"/>
    <p:sldId id="270" r:id="rId22"/>
    <p:sldId id="271" r:id="rId23"/>
    <p:sldId id="291" r:id="rId24"/>
    <p:sldId id="272" r:id="rId25"/>
    <p:sldId id="276" r:id="rId26"/>
    <p:sldId id="29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4" autoAdjust="0"/>
    <p:restoredTop sz="94660"/>
  </p:normalViewPr>
  <p:slideViewPr>
    <p:cSldViewPr snapToGrid="0">
      <p:cViewPr varScale="1">
        <p:scale>
          <a:sx n="75" d="100"/>
          <a:sy n="75" d="100"/>
        </p:scale>
        <p:origin x="62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7564-D9D9-4698-83B2-E9923DE3944C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C87A0-1382-4CE5-8C24-209FE193C3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802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7564-D9D9-4698-83B2-E9923DE3944C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C87A0-1382-4CE5-8C24-209FE193C3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05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7564-D9D9-4698-83B2-E9923DE3944C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C87A0-1382-4CE5-8C24-209FE193C3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334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7564-D9D9-4698-83B2-E9923DE3944C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C87A0-1382-4CE5-8C24-209FE193C3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2573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7564-D9D9-4698-83B2-E9923DE3944C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C87A0-1382-4CE5-8C24-209FE193C3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3551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7564-D9D9-4698-83B2-E9923DE3944C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C87A0-1382-4CE5-8C24-209FE193C3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134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7564-D9D9-4698-83B2-E9923DE3944C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C87A0-1382-4CE5-8C24-209FE193C3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86784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7564-D9D9-4698-83B2-E9923DE3944C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C87A0-1382-4CE5-8C24-209FE193C3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778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7564-D9D9-4698-83B2-E9923DE3944C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C87A0-1382-4CE5-8C24-209FE193C3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0320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7564-D9D9-4698-83B2-E9923DE3944C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54C87A0-1382-4CE5-8C24-209FE193C3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844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7564-D9D9-4698-83B2-E9923DE3944C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C87A0-1382-4CE5-8C24-209FE193C3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655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7564-D9D9-4698-83B2-E9923DE3944C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C87A0-1382-4CE5-8C24-209FE193C3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625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7564-D9D9-4698-83B2-E9923DE3944C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C87A0-1382-4CE5-8C24-209FE193C3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0268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7564-D9D9-4698-83B2-E9923DE3944C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C87A0-1382-4CE5-8C24-209FE193C3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825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7564-D9D9-4698-83B2-E9923DE3944C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C87A0-1382-4CE5-8C24-209FE193C3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728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7564-D9D9-4698-83B2-E9923DE3944C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C87A0-1382-4CE5-8C24-209FE193C3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4197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7564-D9D9-4698-83B2-E9923DE3944C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C87A0-1382-4CE5-8C24-209FE193C3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4673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2337564-D9D9-4698-83B2-E9923DE3944C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54C87A0-1382-4CE5-8C24-209FE193C3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525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D84A6-9082-4CA3-9D5E-76F7D6185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839" y="1146388"/>
            <a:ext cx="8621824" cy="2616199"/>
          </a:xfrm>
        </p:spPr>
        <p:txBody>
          <a:bodyPr>
            <a:noAutofit/>
          </a:bodyPr>
          <a:lstStyle/>
          <a:p>
            <a:pPr algn="l"/>
            <a:r>
              <a:rPr lang="en-US" sz="5600" b="1" i="0" dirty="0">
                <a:solidFill>
                  <a:srgbClr val="0000CC"/>
                </a:solidFill>
                <a:effectLst/>
                <a:latin typeface="WordVisi_MSFontService"/>
              </a:rPr>
              <a:t>Interrupt structure – </a:t>
            </a:r>
            <a:br>
              <a:rPr lang="en-US" sz="5600" b="1" i="0" dirty="0">
                <a:solidFill>
                  <a:srgbClr val="0000CC"/>
                </a:solidFill>
                <a:effectLst/>
                <a:latin typeface="WordVisi_MSFontService"/>
              </a:rPr>
            </a:br>
            <a:r>
              <a:rPr lang="en-US" sz="5600" b="1" i="0" dirty="0">
                <a:solidFill>
                  <a:srgbClr val="0000CC"/>
                </a:solidFill>
                <a:effectLst/>
                <a:latin typeface="WordVisi_MSFontService"/>
              </a:rPr>
              <a:t>Vector interrupt table, Interrupt service routines</a:t>
            </a:r>
            <a:endParaRPr lang="en-IN" sz="5600" b="1" dirty="0">
              <a:solidFill>
                <a:srgbClr val="0000CC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41938-30BD-4EC3-84F3-138D81299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125" y="1146388"/>
            <a:ext cx="853514" cy="11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76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8DF51C-844B-46E4-8C5D-7366E70A4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819" y="103944"/>
            <a:ext cx="9609101" cy="612682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42845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C07813-FFE1-4405-B2CB-C43017B8D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4782" y="365760"/>
            <a:ext cx="9927404" cy="590602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B90D88-FF06-491F-92B4-802E201D4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6645" y="445348"/>
            <a:ext cx="853514" cy="11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97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084CBE-9E9D-46AC-AB59-50729B880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2278" y="421933"/>
            <a:ext cx="9300122" cy="581540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7EEEC-F499-4D4D-8C4B-E5156A21E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278" y="333588"/>
            <a:ext cx="853514" cy="11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87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B1077F-C651-4793-828C-60D12F523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6050" y="406703"/>
            <a:ext cx="9657950" cy="5787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FD3270-D177-43D9-B45C-06E4955FF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925" y="406703"/>
            <a:ext cx="853514" cy="114309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10008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9069C0-9D78-4F6A-A47D-659884277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6044" y="341286"/>
            <a:ext cx="9708116" cy="60136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817657-4047-4F27-A45D-0C547A078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165" y="211668"/>
            <a:ext cx="853514" cy="114309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39464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E498A9-85C6-4CB5-857E-A1B4C7CDC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992" y="295719"/>
            <a:ext cx="9717048" cy="608121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431297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C4CCC3-FA65-441B-87F5-935406715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876" y="210621"/>
            <a:ext cx="9211603" cy="625184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30283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13461-21A3-4677-9701-C5C4A1734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68" y="410598"/>
            <a:ext cx="9395752" cy="603680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841894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DEE639-69B6-4CAC-8507-4EB6B7318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6697" y="544508"/>
            <a:ext cx="9464583" cy="561379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0B9577-D056-4E52-8E52-7EFE6E26B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845" y="699696"/>
            <a:ext cx="853514" cy="11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07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DEB68D-BFD4-4DC4-90B2-61049D021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608" y="233490"/>
            <a:ext cx="9629432" cy="599459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486476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32AE51-7CF5-479A-9D1F-742DA6541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372" y="562409"/>
            <a:ext cx="9618068" cy="54968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73148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9CC509-C326-45AB-9D58-B88ED52F3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0186" y="546925"/>
            <a:ext cx="9522374" cy="576414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5F45AD-CB55-4BAC-A386-C9C580BAA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205" y="648548"/>
            <a:ext cx="853514" cy="11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56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C83888-3106-4E41-8EFA-7529A9218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728" y="190296"/>
            <a:ext cx="9084592" cy="633165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584567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5CB23C-B6BB-49D5-B4CE-E3D0FD53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020" y="317302"/>
            <a:ext cx="9315740" cy="604037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74399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CFC3E1-8A7E-4D2D-A35D-154C3C64B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9737" y="615934"/>
            <a:ext cx="9474743" cy="581721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E5EB54-2A74-4D67-9E32-B3CBBECC9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925" y="780628"/>
            <a:ext cx="853514" cy="11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08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2DA672-F483-4691-843C-03623711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283" y="353494"/>
            <a:ext cx="9619277" cy="591296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636905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A10D1-449B-40C3-84CB-9EF392D29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654" y="189045"/>
            <a:ext cx="9854226" cy="614647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165546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D9770-7C83-4426-85D6-A47F6CAB2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847" y="2552700"/>
            <a:ext cx="10018713" cy="1752599"/>
          </a:xfrm>
          <a:ln>
            <a:noFill/>
          </a:ln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000" b="1" dirty="0"/>
              <a:t>THANK YOU</a:t>
            </a:r>
            <a:endParaRPr lang="en-IN" sz="6000" b="1" dirty="0"/>
          </a:p>
        </p:txBody>
      </p:sp>
    </p:spTree>
    <p:extLst>
      <p:ext uri="{BB962C8B-B14F-4D97-AF65-F5344CB8AC3E}">
        <p14:creationId xmlns:p14="http://schemas.microsoft.com/office/powerpoint/2010/main" val="3931553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27F071-6D67-4E4F-935C-D275E1ED0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68" y="541421"/>
            <a:ext cx="9144000" cy="57751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20925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3E68A5-366F-4D8D-A86C-7B868F019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521" y="874577"/>
            <a:ext cx="9570720" cy="5271029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452890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644FF-65DC-404E-8EC4-5ABF1474B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731" y="619760"/>
            <a:ext cx="9856069" cy="544483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96011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C2DFCC-62CB-46E9-87C7-D2DBF48D4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23" y="737670"/>
            <a:ext cx="9497225" cy="540913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084249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82F132-4640-4846-B133-67D5F56B1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44" y="629920"/>
            <a:ext cx="9443355" cy="559816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28824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0C47E-9F42-41B4-848D-62C2256C2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9694" y="640232"/>
            <a:ext cx="9280746" cy="557753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8D2E30-8F2B-4DF9-ADAB-64AEABCFF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005" y="651289"/>
            <a:ext cx="853514" cy="11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14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D8A6B8-8F20-42B2-B9A7-50AEE46C1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80" y="275383"/>
            <a:ext cx="9652000" cy="603252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1141247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Override1.xml><?xml version="1.0" encoding="utf-8"?>
<a:themeOverride xmlns:a="http://schemas.openxmlformats.org/drawingml/2006/main">
  <a:clrScheme name="Parallax">
    <a:dk1>
      <a:sysClr val="windowText" lastClr="000000"/>
    </a:dk1>
    <a:lt1>
      <a:sysClr val="window" lastClr="FFFFFF"/>
    </a:lt1>
    <a:dk2>
      <a:srgbClr val="212121"/>
    </a:dk2>
    <a:lt2>
      <a:srgbClr val="CDD0D1"/>
    </a:lt2>
    <a:accent1>
      <a:srgbClr val="30ACEC"/>
    </a:accent1>
    <a:accent2>
      <a:srgbClr val="80C34F"/>
    </a:accent2>
    <a:accent3>
      <a:srgbClr val="E29D3E"/>
    </a:accent3>
    <a:accent4>
      <a:srgbClr val="D64A3B"/>
    </a:accent4>
    <a:accent5>
      <a:srgbClr val="D64787"/>
    </a:accent5>
    <a:accent6>
      <a:srgbClr val="A666E1"/>
    </a:accent6>
    <a:hlink>
      <a:srgbClr val="3085ED"/>
    </a:hlink>
    <a:folHlink>
      <a:srgbClr val="82B6F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25843EC68C6B4092AF615701677C69" ma:contentTypeVersion="2" ma:contentTypeDescription="Create a new document." ma:contentTypeScope="" ma:versionID="5f99d53c7b39ab74758c2e2faf2cfe70">
  <xsd:schema xmlns:xsd="http://www.w3.org/2001/XMLSchema" xmlns:xs="http://www.w3.org/2001/XMLSchema" xmlns:p="http://schemas.microsoft.com/office/2006/metadata/properties" xmlns:ns2="c90fe2fb-20ec-474e-a4aa-cc7350ed3e58" targetNamespace="http://schemas.microsoft.com/office/2006/metadata/properties" ma:root="true" ma:fieldsID="4368381ddfcb2db94a3f6e03af18992a" ns2:_="">
    <xsd:import namespace="c90fe2fb-20ec-474e-a4aa-cc7350ed3e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0fe2fb-20ec-474e-a4aa-cc7350ed3e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8265421-AB19-40FD-95EF-7730FA33024A}"/>
</file>

<file path=customXml/itemProps2.xml><?xml version="1.0" encoding="utf-8"?>
<ds:datastoreItem xmlns:ds="http://schemas.openxmlformats.org/officeDocument/2006/customXml" ds:itemID="{FC409ABB-828C-4C97-A30F-EC7D99A11283}"/>
</file>

<file path=customXml/itemProps3.xml><?xml version="1.0" encoding="utf-8"?>
<ds:datastoreItem xmlns:ds="http://schemas.openxmlformats.org/officeDocument/2006/customXml" ds:itemID="{8062046C-D09F-4760-9BF9-EB4B7B320FD6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</TotalTime>
  <Words>13</Words>
  <Application>Microsoft Office PowerPoint</Application>
  <PresentationFormat>Widescreen</PresentationFormat>
  <Paragraphs>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Corbel</vt:lpstr>
      <vt:lpstr>WordVisi_MSFontService</vt:lpstr>
      <vt:lpstr>Parallax</vt:lpstr>
      <vt:lpstr>Interrupt structure –  Vector interrupt table, Interrupt service routines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Baby Sreeja</dc:creator>
  <cp:lastModifiedBy>Baby Sreeja</cp:lastModifiedBy>
  <cp:revision>5</cp:revision>
  <dcterms:created xsi:type="dcterms:W3CDTF">2021-09-16T10:23:59Z</dcterms:created>
  <dcterms:modified xsi:type="dcterms:W3CDTF">2021-09-16T11:53:46Z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0x010100FA25843EC68C6B4092AF615701677C69</vt:lpwstr>
  </property>
  <property fmtid="{D5CDD505-2E9C-101B-9397-08002B2CF9AE}" pid="3" name="Order">
    <vt:r8>348000</vt:r8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_SourceUrl">
    <vt:lpwstr/>
  </property>
  <property fmtid="{D5CDD505-2E9C-101B-9397-08002B2CF9AE}" pid="7" name="_SharedFileIndex">
    <vt:lpwstr/>
  </property>
</Properties>
</file>